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1" d="100"/>
          <a:sy n="51" d="100"/>
        </p:scale>
        <p:origin x="-1688" y="-112"/>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80908513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 &amp; サブタイトル">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タイトルテキスト</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本文レベル1</a:t>
            </a:r>
          </a:p>
          <a:p>
            <a:pPr lvl="1"/>
            <a:r>
              <a:t>本文レベル2</a:t>
            </a:r>
          </a:p>
          <a:p>
            <a:pPr lvl="2"/>
            <a:r>
              <a:t>本文レベル3</a:t>
            </a:r>
          </a:p>
          <a:p>
            <a:pPr lvl="3"/>
            <a:r>
              <a:t>本文レベル4</a:t>
            </a:r>
          </a:p>
          <a:p>
            <a:pPr lvl="4"/>
            <a:r>
              <a:t>本文レベル 5</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Light"/>
                <a:ea typeface="Helvetica Light"/>
                <a:cs typeface="Helvetica Light"/>
                <a:sym typeface="Helvetica Light"/>
              </a:defRPr>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“ここに引用を入力してください。”</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タイトルテキスト</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本文レベル1</a:t>
            </a:r>
          </a:p>
          <a:p>
            <a:pPr lvl="1"/>
            <a:r>
              <a:t>本文レベル2</a:t>
            </a:r>
          </a:p>
          <a:p>
            <a:pPr lvl="2"/>
            <a:r>
              <a:t>本文レベル3</a:t>
            </a:r>
          </a:p>
          <a:p>
            <a:pPr lvl="3"/>
            <a:r>
              <a:t>本文レベル4</a:t>
            </a:r>
          </a:p>
          <a:p>
            <a:pPr lvl="4"/>
            <a:r>
              <a:t>本文レベル 5</a:t>
            </a:r>
          </a:p>
        </p:txBody>
      </p:sp>
      <p:sp>
        <p:nvSpPr>
          <p:cNvPr id="23" name="Shape 23"/>
          <p:cNvSpPr>
            <a:spLocks noGrp="1"/>
          </p:cNvSpPr>
          <p:nvPr>
            <p:ph type="sldNum" sz="quarter" idx="2"/>
          </p:nvPr>
        </p:nvSpPr>
        <p:spPr>
          <a:xfrm>
            <a:off x="6288709" y="9245600"/>
            <a:ext cx="414682" cy="330200"/>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タイトルテキスト</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タイトルテキスト</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本文レベル1</a:t>
            </a:r>
          </a:p>
          <a:p>
            <a:pPr lvl="1"/>
            <a:r>
              <a:t>本文レベル2</a:t>
            </a:r>
          </a:p>
          <a:p>
            <a:pPr lvl="2"/>
            <a:r>
              <a:t>本文レベル3</a:t>
            </a:r>
          </a:p>
          <a:p>
            <a:pPr lvl="3"/>
            <a:r>
              <a:t>本文レベル4</a:t>
            </a:r>
          </a:p>
          <a:p>
            <a:pPr lvl="4"/>
            <a:r>
              <a:t>本文レベル 5</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タイトルテキスト</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 &amp; 箇条書き">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タイトルテキスト</a:t>
            </a:r>
          </a:p>
        </p:txBody>
      </p:sp>
      <p:sp>
        <p:nvSpPr>
          <p:cNvPr id="57" name="Shape 57"/>
          <p:cNvSpPr>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 5</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タイトルテキスト</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本文レベル1</a:t>
            </a:r>
          </a:p>
          <a:p>
            <a:pPr lvl="1"/>
            <a:r>
              <a:t>本文レベル2</a:t>
            </a:r>
          </a:p>
          <a:p>
            <a:pPr lvl="2"/>
            <a:r>
              <a:t>本文レベル3</a:t>
            </a:r>
          </a:p>
          <a:p>
            <a:pPr lvl="3"/>
            <a:r>
              <a:t>本文レベル4</a:t>
            </a:r>
          </a:p>
          <a:p>
            <a:pPr lvl="4"/>
            <a:r>
              <a:t>本文レベル 5</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本文レベル1</a:t>
            </a:r>
          </a:p>
          <a:p>
            <a:pPr lvl="1"/>
            <a:r>
              <a:t>本文レベル2</a:t>
            </a:r>
          </a:p>
          <a:p>
            <a:pPr lvl="2"/>
            <a:r>
              <a:t>本文レベル3</a:t>
            </a:r>
          </a:p>
          <a:p>
            <a:pPr lvl="3"/>
            <a:r>
              <a:t>本文レベル4</a:t>
            </a:r>
          </a:p>
          <a:p>
            <a:pPr lvl="4"/>
            <a:r>
              <a:t>本文レベル 5</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画像（3 点）">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タイトルテキスト</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 5</a:t>
            </a:r>
          </a:p>
        </p:txBody>
      </p:sp>
      <p:sp>
        <p:nvSpPr>
          <p:cNvPr id="4" name="Shape 4"/>
          <p:cNvSpPr>
            <a:spLocks noGrp="1"/>
          </p:cNvSpPr>
          <p:nvPr>
            <p:ph type="sldNum" sz="quarter" idx="2"/>
          </p:nvPr>
        </p:nvSpPr>
        <p:spPr>
          <a:xfrm>
            <a:off x="6288709" y="9251950"/>
            <a:ext cx="414682" cy="3302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ヒラギノ角ゴ ProN W3"/>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ヒラギノ角ゴ ProN W3"/>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ヒラギノ角ゴ ProN W3"/>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ヒラギノ角ゴ ProN W3"/>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ヒラギノ角ゴ ProN W3"/>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ヒラギノ角ゴ ProN W3"/>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ヒラギノ角ゴ ProN W3"/>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ヒラギノ角ゴ ProN W3"/>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ヒラギノ角ゴ ProN W3"/>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S_sotsu.jpg"/>
          <p:cNvPicPr>
            <a:picLocks noChangeAspect="1"/>
          </p:cNvPicPr>
          <p:nvPr/>
        </p:nvPicPr>
        <p:blipFill>
          <a:blip r:embed="rId2">
            <a:extLst/>
          </a:blip>
          <a:stretch>
            <a:fillRect/>
          </a:stretch>
        </p:blipFill>
        <p:spPr>
          <a:xfrm>
            <a:off x="6036724" y="4046964"/>
            <a:ext cx="5997328" cy="3998219"/>
          </a:xfrm>
          <a:prstGeom prst="rect">
            <a:avLst/>
          </a:prstGeom>
          <a:ln w="25400">
            <a:miter lim="400000"/>
          </a:ln>
        </p:spPr>
      </p:pic>
      <p:sp>
        <p:nvSpPr>
          <p:cNvPr id="120" name="Shape 120"/>
          <p:cNvSpPr>
            <a:spLocks noGrp="1"/>
          </p:cNvSpPr>
          <p:nvPr>
            <p:ph type="ctrTitle"/>
          </p:nvPr>
        </p:nvSpPr>
        <p:spPr>
          <a:xfrm>
            <a:off x="393700" y="-914400"/>
            <a:ext cx="10464800" cy="5544940"/>
          </a:xfrm>
          <a:prstGeom prst="rect">
            <a:avLst/>
          </a:prstGeom>
        </p:spPr>
        <p:txBody>
          <a:bodyPr/>
          <a:lstStyle/>
          <a:p>
            <a:pPr>
              <a:defRPr u="sng"/>
            </a:pPr>
            <a:r>
              <a:t>WILD359ers</a:t>
            </a:r>
          </a:p>
          <a:p>
            <a:pPr>
              <a:defRPr>
                <a:solidFill>
                  <a:schemeClr val="accent2">
                    <a:hueOff val="-2473793"/>
                    <a:satOff val="-50209"/>
                    <a:lumOff val="23543"/>
                  </a:schemeClr>
                </a:solidFill>
              </a:defRPr>
            </a:pPr>
            <a:r>
              <a:t>の</a:t>
            </a:r>
          </a:p>
          <a:p>
            <a:r>
              <a:rPr>
                <a:solidFill>
                  <a:schemeClr val="accent5">
                    <a:hueOff val="-444211"/>
                    <a:satOff val="-14915"/>
                    <a:lumOff val="22857"/>
                  </a:schemeClr>
                </a:solidFill>
              </a:rPr>
              <a:t>イベント</a:t>
            </a:r>
            <a:r>
              <a:t>についてー！</a:t>
            </a:r>
          </a:p>
        </p:txBody>
      </p:sp>
      <p:sp>
        <p:nvSpPr>
          <p:cNvPr id="121" name="Shape 121"/>
          <p:cNvSpPr/>
          <p:nvPr/>
        </p:nvSpPr>
        <p:spPr>
          <a:xfrm>
            <a:off x="607516" y="3403600"/>
            <a:ext cx="3985271" cy="1270000"/>
          </a:xfrm>
          <a:prstGeom prst="roundRect">
            <a:avLst>
              <a:gd name="adj" fmla="val 15000"/>
            </a:avLst>
          </a:prstGeom>
          <a:blipFill>
            <a:blip r:embed="rId3">
              <a:alphaModFix amt="19318"/>
            </a:blip>
          </a:blipFill>
          <a:ln w="12700">
            <a:miter lim="400000"/>
          </a:ln>
          <a:effectLst>
            <a:outerShdw blurRad="50800" dist="127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22" name="Shape 122"/>
          <p:cNvSpPr/>
          <p:nvPr/>
        </p:nvSpPr>
        <p:spPr>
          <a:xfrm>
            <a:off x="2806700" y="6210300"/>
            <a:ext cx="2857500"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卒業式のとき</a:t>
            </a:r>
          </a:p>
        </p:txBody>
      </p:sp>
      <p:sp>
        <p:nvSpPr>
          <p:cNvPr id="123" name="Shape 123"/>
          <p:cNvSpPr/>
          <p:nvPr/>
        </p:nvSpPr>
        <p:spPr>
          <a:xfrm flipH="1">
            <a:off x="2819300" y="5840000"/>
            <a:ext cx="2832200" cy="1297401"/>
          </a:xfrm>
          <a:prstGeom prst="wedgeEllipseCallout">
            <a:avLst>
              <a:gd name="adj1" fmla="val -49500"/>
              <a:gd name="adj2" fmla="val 67471"/>
            </a:avLst>
          </a:prstGeom>
          <a:ln w="25400">
            <a:solidFill>
              <a:srgbClr val="85888D"/>
            </a:solidFill>
            <a:miter lim="400000"/>
          </a:ln>
        </p:spPr>
        <p:txBody>
          <a:bodyPr lIns="50800" tIns="50800" rIns="50800" bIns="50800" anchor="ctr"/>
          <a:lstStyle/>
          <a:p>
            <a:pPr>
              <a:defRPr sz="2400">
                <a:solidFill>
                  <a:schemeClr val="accent3">
                    <a:satOff val="18648"/>
                    <a:lumOff val="5971"/>
                  </a:schemeClr>
                </a:solidFill>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prstGeom prst="rect">
            <a:avLst/>
          </a:prstGeom>
        </p:spPr>
        <p:txBody>
          <a:bodyPr/>
          <a:lstStyle/>
          <a:p>
            <a:r>
              <a:t>まず、、、</a:t>
            </a:r>
          </a:p>
        </p:txBody>
      </p:sp>
      <p:sp>
        <p:nvSpPr>
          <p:cNvPr id="126" name="Shape 126"/>
          <p:cNvSpPr>
            <a:spLocks noGrp="1"/>
          </p:cNvSpPr>
          <p:nvPr>
            <p:ph type="body" sz="quarter" idx="1"/>
          </p:nvPr>
        </p:nvSpPr>
        <p:spPr>
          <a:xfrm>
            <a:off x="952500" y="2603500"/>
            <a:ext cx="10822913" cy="2159000"/>
          </a:xfrm>
          <a:prstGeom prst="rect">
            <a:avLst/>
          </a:prstGeom>
        </p:spPr>
        <p:txBody>
          <a:bodyPr/>
          <a:lstStyle/>
          <a:p>
            <a:r>
              <a:t>WILDの通常活動</a:t>
            </a:r>
          </a:p>
          <a:p>
            <a:r>
              <a:t>４プログラム→なんでしょう？</a:t>
            </a:r>
          </a:p>
        </p:txBody>
      </p:sp>
      <p:sp>
        <p:nvSpPr>
          <p:cNvPr id="127" name="Shape 127"/>
          <p:cNvSpPr/>
          <p:nvPr/>
        </p:nvSpPr>
        <p:spPr>
          <a:xfrm>
            <a:off x="2633266" y="5270193"/>
            <a:ext cx="3473575" cy="1162050"/>
          </a:xfrm>
          <a:prstGeom prst="rect">
            <a:avLst/>
          </a:prstGeom>
          <a:ln w="12700">
            <a:miter lim="400000"/>
          </a:ln>
          <a:extLst>
            <a:ext uri="{C572A759-6A51-4108-AA02-DFA0A04FC94B}">
              <ma14:wrappingTextBoxFlag xmlns:ma14="http://schemas.microsoft.com/office/mac/drawingml/2011/main" val="1"/>
            </a:ext>
          </a:extLst>
        </p:spPr>
        <p:txBody>
          <a:bodyPr lIns="177800" tIns="177800" rIns="177800" bIns="177800" anchor="ctr">
            <a:spAutoFit/>
          </a:bodyPr>
          <a:lstStyle>
            <a:lvl1pPr>
              <a:defRPr sz="6300">
                <a:solidFill>
                  <a:schemeClr val="accent3">
                    <a:satOff val="18648"/>
                    <a:lumOff val="5971"/>
                  </a:schemeClr>
                </a:solidFill>
              </a:defRPr>
            </a:lvl1pPr>
          </a:lstStyle>
          <a:p>
            <a:r>
              <a:t>fun-土</a:t>
            </a:r>
          </a:p>
        </p:txBody>
      </p:sp>
      <p:sp>
        <p:nvSpPr>
          <p:cNvPr id="128" name="Shape 128"/>
          <p:cNvSpPr/>
          <p:nvPr/>
        </p:nvSpPr>
        <p:spPr>
          <a:xfrm>
            <a:off x="6792095" y="6008890"/>
            <a:ext cx="4945770" cy="81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600">
                <a:solidFill>
                  <a:schemeClr val="accent1"/>
                </a:solidFill>
              </a:defRPr>
            </a:lvl1pPr>
          </a:lstStyle>
          <a:p>
            <a:r>
              <a:t>Flags</a:t>
            </a:r>
          </a:p>
        </p:txBody>
      </p:sp>
      <p:sp>
        <p:nvSpPr>
          <p:cNvPr id="129" name="Shape 129"/>
          <p:cNvSpPr/>
          <p:nvPr/>
        </p:nvSpPr>
        <p:spPr>
          <a:xfrm>
            <a:off x="3260327" y="8179549"/>
            <a:ext cx="2219453"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600">
                <a:solidFill>
                  <a:schemeClr val="accent4"/>
                </a:solidFill>
              </a:defRPr>
            </a:lvl1pPr>
          </a:lstStyle>
          <a:p>
            <a:r>
              <a:t>ダンス</a:t>
            </a:r>
          </a:p>
        </p:txBody>
      </p:sp>
      <p:sp>
        <p:nvSpPr>
          <p:cNvPr id="130" name="Shape 130"/>
          <p:cNvSpPr/>
          <p:nvPr/>
        </p:nvSpPr>
        <p:spPr>
          <a:xfrm>
            <a:off x="6975906" y="7557755"/>
            <a:ext cx="3641853" cy="812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600">
                <a:solidFill>
                  <a:schemeClr val="accent5"/>
                </a:solidFill>
              </a:defRPr>
            </a:lvl1pPr>
          </a:lstStyle>
          <a:p>
            <a:r>
              <a:t>スポチャン</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27"/>
                                        </p:tgtEl>
                                        <p:attrNameLst>
                                          <p:attrName>style.visibility</p:attrName>
                                        </p:attrNameLst>
                                      </p:cBhvr>
                                      <p:to>
                                        <p:strVal val="visible"/>
                                      </p:to>
                                    </p:set>
                                    <p:animEffect transition="in" filter="wipe(left)">
                                      <p:cBhvr>
                                        <p:cTn id="7" dur="70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2" nodeType="clickEffect">
                                  <p:stCondLst>
                                    <p:cond delay="0"/>
                                  </p:stCondLst>
                                  <p:iterate type="lt">
                                    <p:tmAbs val="0"/>
                                  </p:iterate>
                                  <p:childTnLst>
                                    <p:set>
                                      <p:cBhvr>
                                        <p:cTn id="11" fill="hold"/>
                                        <p:tgtEl>
                                          <p:spTgt spid="128"/>
                                        </p:tgtEl>
                                        <p:attrNameLst>
                                          <p:attrName>style.visibility</p:attrName>
                                        </p:attrNameLst>
                                      </p:cBhvr>
                                      <p:to>
                                        <p:strVal val="visible"/>
                                      </p:to>
                                    </p:set>
                                    <p:anim calcmode="lin" valueType="num">
                                      <p:cBhvr>
                                        <p:cTn id="12" dur="1000" fill="hold"/>
                                        <p:tgtEl>
                                          <p:spTgt spid="128"/>
                                        </p:tgtEl>
                                        <p:attrNameLst>
                                          <p:attrName>ppt_x</p:attrName>
                                        </p:attrNameLst>
                                      </p:cBhvr>
                                      <p:tavLst>
                                        <p:tav tm="0">
                                          <p:val>
                                            <p:strVal val="1+#ppt_w/2"/>
                                          </p:val>
                                        </p:tav>
                                        <p:tav tm="100000">
                                          <p:val>
                                            <p:strVal val="#ppt_x"/>
                                          </p:val>
                                        </p:tav>
                                      </p:tavLst>
                                    </p:anim>
                                    <p:anim calcmode="lin" valueType="num">
                                      <p:cBhvr>
                                        <p:cTn id="13" dur="1000" fill="hold"/>
                                        <p:tgtEl>
                                          <p:spTgt spid="12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3" nodeType="clickEffect">
                                  <p:stCondLst>
                                    <p:cond delay="0"/>
                                  </p:stCondLst>
                                  <p:iterate>
                                    <p:tmAbs val="0"/>
                                  </p:iterate>
                                  <p:childTnLst>
                                    <p:set>
                                      <p:cBhvr>
                                        <p:cTn id="17" fill="hold"/>
                                        <p:tgtEl>
                                          <p:spTgt spid="129"/>
                                        </p:tgtEl>
                                        <p:attrNameLst>
                                          <p:attrName>style.visibility</p:attrName>
                                        </p:attrNameLst>
                                      </p:cBhvr>
                                      <p:to>
                                        <p:strVal val="visible"/>
                                      </p:to>
                                    </p:set>
                                    <p:anim calcmode="lin" valueType="num">
                                      <p:cBhvr>
                                        <p:cTn id="18" dur="1000" fill="hold"/>
                                        <p:tgtEl>
                                          <p:spTgt spid="129"/>
                                        </p:tgtEl>
                                        <p:attrNameLst>
                                          <p:attrName>ppt_x</p:attrName>
                                        </p:attrNameLst>
                                      </p:cBhvr>
                                      <p:tavLst>
                                        <p:tav tm="0">
                                          <p:val>
                                            <p:strVal val="#ppt_x"/>
                                          </p:val>
                                        </p:tav>
                                        <p:tav tm="100000">
                                          <p:val>
                                            <p:strVal val="#ppt_x"/>
                                          </p:val>
                                        </p:tav>
                                      </p:tavLst>
                                    </p:anim>
                                    <p:anim calcmode="lin" valueType="num">
                                      <p:cBhvr>
                                        <p:cTn id="19" dur="1000" fill="hold"/>
                                        <p:tgtEl>
                                          <p:spTgt spid="129"/>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4" nodeType="clickEffect">
                                  <p:stCondLst>
                                    <p:cond delay="0"/>
                                  </p:stCondLst>
                                  <p:iterate>
                                    <p:tmAbs val="0"/>
                                  </p:iterate>
                                  <p:childTnLst>
                                    <p:set>
                                      <p:cBhvr>
                                        <p:cTn id="23" fill="hold"/>
                                        <p:tgtEl>
                                          <p:spTgt spid="130"/>
                                        </p:tgtEl>
                                        <p:attrNameLst>
                                          <p:attrName>style.visibility</p:attrName>
                                        </p:attrNameLst>
                                      </p:cBhvr>
                                      <p:to>
                                        <p:strVal val="visible"/>
                                      </p:to>
                                    </p:set>
                                    <p:anim calcmode="lin" valueType="num">
                                      <p:cBhvr>
                                        <p:cTn id="24" dur="1000" fill="hold"/>
                                        <p:tgtEl>
                                          <p:spTgt spid="130"/>
                                        </p:tgtEl>
                                        <p:attrNameLst>
                                          <p:attrName>ppt_x</p:attrName>
                                        </p:attrNameLst>
                                      </p:cBhvr>
                                      <p:tavLst>
                                        <p:tav tm="0">
                                          <p:val>
                                            <p:strVal val="1+#ppt_w/2"/>
                                          </p:val>
                                        </p:tav>
                                        <p:tav tm="100000">
                                          <p:val>
                                            <p:strVal val="#ppt_x"/>
                                          </p:val>
                                        </p:tav>
                                      </p:tavLst>
                                    </p:anim>
                                    <p:anim calcmode="lin" valueType="num">
                                      <p:cBhvr>
                                        <p:cTn id="25" dur="1000" fill="hold"/>
                                        <p:tgtEl>
                                          <p:spTgt spid="1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1" animBg="1" advAuto="0"/>
      <p:bldP spid="128" grpId="2" animBg="1" advAuto="0"/>
      <p:bldP spid="129" grpId="3" animBg="1" advAuto="0"/>
      <p:bldP spid="130" grpId="4"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prstGeom prst="rect">
            <a:avLst/>
          </a:prstGeom>
        </p:spPr>
        <p:txBody>
          <a:bodyPr/>
          <a:lstStyle/>
          <a:p>
            <a:r>
              <a:t>それとはべつに、、</a:t>
            </a:r>
          </a:p>
        </p:txBody>
      </p:sp>
      <p:sp>
        <p:nvSpPr>
          <p:cNvPr id="133" name="Shape 133"/>
          <p:cNvSpPr>
            <a:spLocks noGrp="1"/>
          </p:cNvSpPr>
          <p:nvPr>
            <p:ph type="body" sz="quarter" idx="1"/>
          </p:nvPr>
        </p:nvSpPr>
        <p:spPr>
          <a:xfrm>
            <a:off x="1812037" y="5437028"/>
            <a:ext cx="4479461" cy="3533032"/>
          </a:xfrm>
          <a:prstGeom prst="rect">
            <a:avLst/>
          </a:prstGeom>
        </p:spPr>
        <p:txBody>
          <a:bodyPr/>
          <a:lstStyle/>
          <a:p>
            <a:pPr marL="368934" indent="-368934" defTabSz="484886">
              <a:spcBef>
                <a:spcPts val="3400"/>
              </a:spcBef>
              <a:defRPr sz="2988"/>
            </a:pPr>
            <a:r>
              <a:t>夏イベント</a:t>
            </a:r>
          </a:p>
          <a:p>
            <a:pPr marL="368934" indent="-368934" defTabSz="484886">
              <a:spcBef>
                <a:spcPts val="3400"/>
              </a:spcBef>
              <a:defRPr sz="2988"/>
            </a:pPr>
            <a:r>
              <a:t>冬イベント</a:t>
            </a:r>
          </a:p>
          <a:p>
            <a:pPr marL="368934" indent="-368934" defTabSz="484886">
              <a:spcBef>
                <a:spcPts val="3400"/>
              </a:spcBef>
              <a:defRPr sz="2988"/>
            </a:pPr>
            <a:r>
              <a:t>スクエア</a:t>
            </a:r>
          </a:p>
          <a:p>
            <a:pPr marL="368934" indent="-368934" defTabSz="484886">
              <a:spcBef>
                <a:spcPts val="3400"/>
              </a:spcBef>
              <a:defRPr sz="2988"/>
            </a:pPr>
            <a:r>
              <a:t>卒業式</a:t>
            </a:r>
          </a:p>
        </p:txBody>
      </p:sp>
      <p:sp>
        <p:nvSpPr>
          <p:cNvPr id="134" name="Shape 134"/>
          <p:cNvSpPr/>
          <p:nvPr/>
        </p:nvSpPr>
        <p:spPr>
          <a:xfrm>
            <a:off x="5376400" y="3091600"/>
            <a:ext cx="2811781"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があります。</a:t>
            </a:r>
          </a:p>
        </p:txBody>
      </p:sp>
      <p:sp>
        <p:nvSpPr>
          <p:cNvPr id="135" name="Shape 135"/>
          <p:cNvSpPr/>
          <p:nvPr/>
        </p:nvSpPr>
        <p:spPr>
          <a:xfrm>
            <a:off x="1496765" y="2743588"/>
            <a:ext cx="3936493" cy="1066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600">
                <a:solidFill>
                  <a:schemeClr val="accent2"/>
                </a:solidFill>
                <a:latin typeface="Zapfino"/>
                <a:ea typeface="Zapfino"/>
                <a:cs typeface="Zapfino"/>
                <a:sym typeface="Zapfino"/>
              </a:defRPr>
            </a:lvl1pPr>
          </a:lstStyle>
          <a:p>
            <a:r>
              <a:t>イベント</a:t>
            </a:r>
          </a:p>
        </p:txBody>
      </p:sp>
      <p:sp>
        <p:nvSpPr>
          <p:cNvPr id="136" name="Shape 136"/>
          <p:cNvSpPr/>
          <p:nvPr/>
        </p:nvSpPr>
        <p:spPr>
          <a:xfrm>
            <a:off x="1659928" y="4216720"/>
            <a:ext cx="331470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具体的に言うと</a:t>
            </a:r>
          </a:p>
        </p:txBody>
      </p:sp>
      <p:sp>
        <p:nvSpPr>
          <p:cNvPr id="137" name="Shape 137"/>
          <p:cNvSpPr/>
          <p:nvPr/>
        </p:nvSpPr>
        <p:spPr>
          <a:xfrm>
            <a:off x="5863035" y="8477141"/>
            <a:ext cx="422910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の４つからなります</a:t>
            </a:r>
          </a:p>
        </p:txBody>
      </p:sp>
      <p:pic>
        <p:nvPicPr>
          <p:cNvPr id="138" name="S_fuyu.jpg"/>
          <p:cNvPicPr>
            <a:picLocks noChangeAspect="1"/>
          </p:cNvPicPr>
          <p:nvPr/>
        </p:nvPicPr>
        <p:blipFill>
          <a:blip r:embed="rId2">
            <a:extLst/>
          </a:blip>
          <a:stretch>
            <a:fillRect/>
          </a:stretch>
        </p:blipFill>
        <p:spPr>
          <a:xfrm>
            <a:off x="5941521" y="4261146"/>
            <a:ext cx="6409331" cy="3605249"/>
          </a:xfrm>
          <a:prstGeom prst="rect">
            <a:avLst/>
          </a:prstGeom>
          <a:ln w="12700">
            <a:miter lim="400000"/>
          </a:ln>
        </p:spPr>
      </p:pic>
      <p:sp>
        <p:nvSpPr>
          <p:cNvPr id="139" name="Shape 139"/>
          <p:cNvSpPr/>
          <p:nvPr/>
        </p:nvSpPr>
        <p:spPr>
          <a:xfrm>
            <a:off x="1560367" y="2309882"/>
            <a:ext cx="534558" cy="486783"/>
          </a:xfrm>
          <a:prstGeom prst="star5">
            <a:avLst>
              <a:gd name="adj" fmla="val 19100"/>
              <a:gd name="hf" fmla="val 105146"/>
              <a:gd name="vf" fmla="val 110557"/>
            </a:avLst>
          </a:prstGeom>
          <a:solidFill>
            <a:schemeClr val="accent3">
              <a:satOff val="18648"/>
              <a:lumOff val="5971"/>
            </a:schemeClr>
          </a:solidFill>
          <a:ln w="25400">
            <a:solidFill>
              <a:srgbClr val="85888D"/>
            </a:solidFill>
            <a:miter lim="400000"/>
          </a:ln>
        </p:spPr>
        <p:txBody>
          <a:bodyPr lIns="50800" tIns="50800" rIns="50800" bIns="50800" anchor="ctr"/>
          <a:lstStyle/>
          <a:p>
            <a:pPr>
              <a:defRPr sz="2400">
                <a:solidFill>
                  <a:schemeClr val="accent4">
                    <a:hueOff val="384618"/>
                    <a:satOff val="3869"/>
                    <a:lumOff val="5802"/>
                  </a:schemeClr>
                </a:solidFill>
              </a:defRPr>
            </a:pPr>
            <a:endParaRPr/>
          </a:p>
        </p:txBody>
      </p:sp>
      <p:sp>
        <p:nvSpPr>
          <p:cNvPr id="140" name="Shape 140"/>
          <p:cNvSpPr/>
          <p:nvPr/>
        </p:nvSpPr>
        <p:spPr>
          <a:xfrm>
            <a:off x="1262652" y="2565064"/>
            <a:ext cx="534830" cy="490927"/>
          </a:xfrm>
          <a:prstGeom prst="star5">
            <a:avLst>
              <a:gd name="adj" fmla="val 19100"/>
              <a:gd name="hf" fmla="val 105146"/>
              <a:gd name="vf" fmla="val 110557"/>
            </a:avLst>
          </a:prstGeom>
          <a:solidFill>
            <a:schemeClr val="accent3">
              <a:satOff val="18648"/>
              <a:lumOff val="5971"/>
            </a:schemeClr>
          </a:solidFill>
          <a:ln w="25400">
            <a:solidFill>
              <a:srgbClr val="85888D"/>
            </a:solidFill>
            <a:miter lim="400000"/>
          </a:ln>
        </p:spPr>
        <p:txBody>
          <a:bodyPr lIns="50800" tIns="50800" rIns="50800" bIns="50800" anchor="ctr"/>
          <a:lstStyle/>
          <a:p>
            <a:pPr>
              <a:defRPr sz="2400"/>
            </a:pPr>
            <a:endParaRPr/>
          </a:p>
        </p:txBody>
      </p:sp>
      <p:sp>
        <p:nvSpPr>
          <p:cNvPr id="141" name="Shape 141"/>
          <p:cNvSpPr/>
          <p:nvPr/>
        </p:nvSpPr>
        <p:spPr>
          <a:xfrm>
            <a:off x="9180447" y="2746511"/>
            <a:ext cx="3289105" cy="1041243"/>
          </a:xfrm>
          <a:prstGeom prst="wedgeEllipseCallout">
            <a:avLst>
              <a:gd name="adj1" fmla="val -49604"/>
              <a:gd name="adj2" fmla="val 70000"/>
            </a:avLst>
          </a:prstGeom>
          <a:ln w="25400">
            <a:solidFill>
              <a:srgbClr val="85888D"/>
            </a:solidFill>
            <a:miter lim="400000"/>
          </a:ln>
        </p:spPr>
        <p:txBody>
          <a:bodyPr lIns="50800" tIns="50800" rIns="50800" bIns="50800" anchor="ctr"/>
          <a:lstStyle/>
          <a:p>
            <a:pPr>
              <a:defRPr sz="2400"/>
            </a:pPr>
            <a:endParaRPr/>
          </a:p>
        </p:txBody>
      </p:sp>
      <p:sp>
        <p:nvSpPr>
          <p:cNvPr id="142" name="Shape 142"/>
          <p:cNvSpPr/>
          <p:nvPr/>
        </p:nvSpPr>
        <p:spPr>
          <a:xfrm>
            <a:off x="9416921" y="2997588"/>
            <a:ext cx="2816353"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冬イベのとき</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body" sz="quarter" idx="1"/>
          </p:nvPr>
        </p:nvSpPr>
        <p:spPr>
          <a:xfrm>
            <a:off x="868560" y="558195"/>
            <a:ext cx="11520232" cy="1949351"/>
          </a:xfrm>
          <a:prstGeom prst="rect">
            <a:avLst/>
          </a:prstGeom>
        </p:spPr>
        <p:txBody>
          <a:bodyPr/>
          <a:lstStyle/>
          <a:p>
            <a:r>
              <a:t>イベントは普段の通常活動で会えないスタッフ（大学生）や子ども、保護者さんみんなに会えるチャンス！</a:t>
            </a:r>
          </a:p>
        </p:txBody>
      </p:sp>
      <p:pic>
        <p:nvPicPr>
          <p:cNvPr id="145" name="S___hikaru.jpg"/>
          <p:cNvPicPr>
            <a:picLocks noChangeAspect="1"/>
          </p:cNvPicPr>
          <p:nvPr/>
        </p:nvPicPr>
        <p:blipFill>
          <a:blip r:embed="rId2">
            <a:extLst/>
          </a:blip>
          <a:stretch>
            <a:fillRect/>
          </a:stretch>
        </p:blipFill>
        <p:spPr>
          <a:xfrm>
            <a:off x="3704418" y="2754656"/>
            <a:ext cx="6264564" cy="4698423"/>
          </a:xfrm>
          <a:prstGeom prst="rect">
            <a:avLst/>
          </a:prstGeom>
          <a:ln w="12700">
            <a:miter lim="400000"/>
          </a:ln>
        </p:spPr>
      </p:pic>
      <p:sp>
        <p:nvSpPr>
          <p:cNvPr id="146" name="Shape 146"/>
          <p:cNvSpPr/>
          <p:nvPr/>
        </p:nvSpPr>
        <p:spPr>
          <a:xfrm>
            <a:off x="1173124" y="3972867"/>
            <a:ext cx="1490931" cy="124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fun-土</a:t>
            </a:r>
            <a:br/>
            <a:r>
              <a:t>Flags</a:t>
            </a:r>
          </a:p>
        </p:txBody>
      </p:sp>
      <p:sp>
        <p:nvSpPr>
          <p:cNvPr id="147" name="Shape 147"/>
          <p:cNvSpPr/>
          <p:nvPr/>
        </p:nvSpPr>
        <p:spPr>
          <a:xfrm>
            <a:off x="4323719" y="7552174"/>
            <a:ext cx="1643178" cy="193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fun-土</a:t>
            </a:r>
          </a:p>
          <a:p>
            <a:r>
              <a:t>Flags</a:t>
            </a:r>
          </a:p>
          <a:p>
            <a:r>
              <a:t>ダンス</a:t>
            </a:r>
          </a:p>
        </p:txBody>
      </p:sp>
      <p:sp>
        <p:nvSpPr>
          <p:cNvPr id="148" name="Shape 148"/>
          <p:cNvSpPr/>
          <p:nvPr/>
        </p:nvSpPr>
        <p:spPr>
          <a:xfrm>
            <a:off x="7808420" y="8237974"/>
            <a:ext cx="2382013"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スポチャン</a:t>
            </a:r>
          </a:p>
        </p:txBody>
      </p:sp>
      <p:sp>
        <p:nvSpPr>
          <p:cNvPr id="149" name="Shape 149"/>
          <p:cNvSpPr/>
          <p:nvPr/>
        </p:nvSpPr>
        <p:spPr>
          <a:xfrm>
            <a:off x="10573302" y="4824467"/>
            <a:ext cx="2382013"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スポチャン</a:t>
            </a:r>
          </a:p>
        </p:txBody>
      </p:sp>
      <p:sp>
        <p:nvSpPr>
          <p:cNvPr id="150" name="Shape 150"/>
          <p:cNvSpPr/>
          <p:nvPr/>
        </p:nvSpPr>
        <p:spPr>
          <a:xfrm>
            <a:off x="9164372" y="2278719"/>
            <a:ext cx="1467613"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ダンス</a:t>
            </a:r>
          </a:p>
        </p:txBody>
      </p:sp>
      <p:pic>
        <p:nvPicPr>
          <p:cNvPr id="151" name="図 150"/>
          <p:cNvPicPr>
            <a:picLocks/>
          </p:cNvPicPr>
          <p:nvPr/>
        </p:nvPicPr>
        <p:blipFill>
          <a:blip r:embed="rId3">
            <a:extLst/>
          </a:blip>
          <a:stretch>
            <a:fillRect/>
          </a:stretch>
        </p:blipFill>
        <p:spPr>
          <a:xfrm rot="18900000">
            <a:off x="8532672" y="3084471"/>
            <a:ext cx="933510" cy="76201"/>
          </a:xfrm>
          <a:prstGeom prst="rect">
            <a:avLst/>
          </a:prstGeom>
        </p:spPr>
      </p:pic>
      <p:pic>
        <p:nvPicPr>
          <p:cNvPr id="153" name="図 152"/>
          <p:cNvPicPr>
            <a:picLocks/>
          </p:cNvPicPr>
          <p:nvPr/>
        </p:nvPicPr>
        <p:blipFill>
          <a:blip r:embed="rId4">
            <a:extLst/>
          </a:blip>
          <a:stretch>
            <a:fillRect/>
          </a:stretch>
        </p:blipFill>
        <p:spPr>
          <a:xfrm rot="13500000">
            <a:off x="9920363" y="4557066"/>
            <a:ext cx="758700" cy="76201"/>
          </a:xfrm>
          <a:prstGeom prst="rect">
            <a:avLst/>
          </a:prstGeom>
        </p:spPr>
      </p:pic>
      <p:pic>
        <p:nvPicPr>
          <p:cNvPr id="155" name="図 154"/>
          <p:cNvPicPr>
            <a:picLocks/>
          </p:cNvPicPr>
          <p:nvPr/>
        </p:nvPicPr>
        <p:blipFill>
          <a:blip r:embed="rId5">
            <a:extLst/>
          </a:blip>
          <a:stretch>
            <a:fillRect/>
          </a:stretch>
        </p:blipFill>
        <p:spPr>
          <a:xfrm rot="15728379">
            <a:off x="6901853" y="7526849"/>
            <a:ext cx="1639090" cy="76201"/>
          </a:xfrm>
          <a:prstGeom prst="rect">
            <a:avLst/>
          </a:prstGeom>
        </p:spPr>
      </p:pic>
      <p:pic>
        <p:nvPicPr>
          <p:cNvPr id="157" name="図 156"/>
          <p:cNvPicPr>
            <a:picLocks/>
          </p:cNvPicPr>
          <p:nvPr/>
        </p:nvPicPr>
        <p:blipFill>
          <a:blip r:embed="rId6">
            <a:extLst/>
          </a:blip>
          <a:stretch>
            <a:fillRect/>
          </a:stretch>
        </p:blipFill>
        <p:spPr>
          <a:xfrm rot="17570370">
            <a:off x="4648275" y="6700695"/>
            <a:ext cx="1793082" cy="76201"/>
          </a:xfrm>
          <a:prstGeom prst="rect">
            <a:avLst/>
          </a:prstGeom>
        </p:spPr>
      </p:pic>
      <p:pic>
        <p:nvPicPr>
          <p:cNvPr id="159" name="図 158"/>
          <p:cNvPicPr>
            <a:picLocks/>
          </p:cNvPicPr>
          <p:nvPr/>
        </p:nvPicPr>
        <p:blipFill>
          <a:blip r:embed="rId7">
            <a:extLst/>
          </a:blip>
          <a:stretch>
            <a:fillRect/>
          </a:stretch>
        </p:blipFill>
        <p:spPr>
          <a:xfrm rot="9750129">
            <a:off x="2699115" y="4557066"/>
            <a:ext cx="1251206" cy="76201"/>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body" sz="quarter" idx="1"/>
          </p:nvPr>
        </p:nvSpPr>
        <p:spPr>
          <a:xfrm>
            <a:off x="952500" y="897466"/>
            <a:ext cx="11099800" cy="1494897"/>
          </a:xfrm>
          <a:prstGeom prst="rect">
            <a:avLst/>
          </a:prstGeom>
        </p:spPr>
        <p:txBody>
          <a:bodyPr/>
          <a:lstStyle/>
          <a:p>
            <a:r>
              <a:t>企画段階からプログラム関係なくみんなで協力してつくりあげます！</a:t>
            </a:r>
          </a:p>
        </p:txBody>
      </p:sp>
      <p:pic>
        <p:nvPicPr>
          <p:cNvPr id="163" name="S___chika.jpg"/>
          <p:cNvPicPr>
            <a:picLocks noChangeAspect="1"/>
          </p:cNvPicPr>
          <p:nvPr/>
        </p:nvPicPr>
        <p:blipFill>
          <a:blip r:embed="rId2">
            <a:extLst/>
          </a:blip>
          <a:stretch>
            <a:fillRect/>
          </a:stretch>
        </p:blipFill>
        <p:spPr>
          <a:xfrm>
            <a:off x="2540710" y="4085319"/>
            <a:ext cx="7923380" cy="5282254"/>
          </a:xfrm>
          <a:prstGeom prst="rect">
            <a:avLst/>
          </a:prstGeom>
          <a:ln w="12700">
            <a:miter lim="400000"/>
          </a:ln>
        </p:spPr>
      </p:pic>
      <p:sp>
        <p:nvSpPr>
          <p:cNvPr id="164" name="Shape 164"/>
          <p:cNvSpPr/>
          <p:nvPr/>
        </p:nvSpPr>
        <p:spPr>
          <a:xfrm>
            <a:off x="8758766" y="2497676"/>
            <a:ext cx="3134322" cy="1235341"/>
          </a:xfrm>
          <a:prstGeom prst="wedgeEllipseCallout">
            <a:avLst>
              <a:gd name="adj1" fmla="val -49507"/>
              <a:gd name="adj2" fmla="val 70000"/>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65" name="Shape 165"/>
          <p:cNvSpPr/>
          <p:nvPr/>
        </p:nvSpPr>
        <p:spPr>
          <a:xfrm>
            <a:off x="8917850" y="2807041"/>
            <a:ext cx="2816353"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夏イベのとき</a:t>
            </a:r>
          </a:p>
        </p:txBody>
      </p:sp>
      <p:sp>
        <p:nvSpPr>
          <p:cNvPr id="166" name="Shape 166"/>
          <p:cNvSpPr/>
          <p:nvPr/>
        </p:nvSpPr>
        <p:spPr>
          <a:xfrm>
            <a:off x="651611" y="3577166"/>
            <a:ext cx="1643178" cy="1244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fun-土</a:t>
            </a:r>
          </a:p>
          <a:p>
            <a:r>
              <a:t>ダンス</a:t>
            </a:r>
          </a:p>
        </p:txBody>
      </p:sp>
      <p:sp>
        <p:nvSpPr>
          <p:cNvPr id="167" name="Shape 167"/>
          <p:cNvSpPr/>
          <p:nvPr/>
        </p:nvSpPr>
        <p:spPr>
          <a:xfrm>
            <a:off x="10846257" y="4813300"/>
            <a:ext cx="1643178" cy="124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fun-土</a:t>
            </a:r>
          </a:p>
          <a:p>
            <a:r>
              <a:t>Flags</a:t>
            </a:r>
          </a:p>
        </p:txBody>
      </p:sp>
      <p:pic>
        <p:nvPicPr>
          <p:cNvPr id="168" name="図 167"/>
          <p:cNvPicPr>
            <a:picLocks/>
          </p:cNvPicPr>
          <p:nvPr/>
        </p:nvPicPr>
        <p:blipFill>
          <a:blip r:embed="rId4">
            <a:extLst/>
          </a:blip>
          <a:stretch>
            <a:fillRect/>
          </a:stretch>
        </p:blipFill>
        <p:spPr>
          <a:xfrm rot="12133081">
            <a:off x="2160107" y="5111750"/>
            <a:ext cx="2086473" cy="76201"/>
          </a:xfrm>
          <a:prstGeom prst="rect">
            <a:avLst/>
          </a:prstGeom>
        </p:spPr>
      </p:pic>
      <p:pic>
        <p:nvPicPr>
          <p:cNvPr id="170" name="図 169"/>
          <p:cNvPicPr>
            <a:picLocks/>
          </p:cNvPicPr>
          <p:nvPr/>
        </p:nvPicPr>
        <p:blipFill>
          <a:blip r:embed="rId5">
            <a:extLst/>
          </a:blip>
          <a:stretch>
            <a:fillRect/>
          </a:stretch>
        </p:blipFill>
        <p:spPr>
          <a:xfrm rot="20572958">
            <a:off x="9113149" y="5649372"/>
            <a:ext cx="1715784" cy="76201"/>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body" idx="1"/>
          </p:nvPr>
        </p:nvSpPr>
        <p:spPr>
          <a:xfrm>
            <a:off x="952500" y="1270000"/>
            <a:ext cx="11529682" cy="6279158"/>
          </a:xfrm>
          <a:prstGeom prst="rect">
            <a:avLst/>
          </a:prstGeom>
        </p:spPr>
        <p:txBody>
          <a:bodyPr/>
          <a:lstStyle>
            <a:lvl1pPr marL="444500" indent="-444500">
              <a:defRPr sz="9200"/>
            </a:lvl1pPr>
          </a:lstStyle>
          <a:p>
            <a:r>
              <a:rPr dirty="0"/>
              <a:t>終わったあとの達成感ハンパねぇ！！</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1" presetClass="entr" presetSubtype="0" fill="hold" grpId="1" nodeType="clickEffect">
                                  <p:stCondLst>
                                    <p:cond delay="0"/>
                                  </p:stCondLst>
                                  <p:iterate type="lt">
                                    <p:tmPct val="10000"/>
                                  </p:iterate>
                                  <p:childTnLst>
                                    <p:set>
                                      <p:cBhvr>
                                        <p:cTn id="6" dur="1" fill="hold">
                                          <p:stCondLst>
                                            <p:cond delay="0"/>
                                          </p:stCondLst>
                                        </p:cTn>
                                        <p:tgtEl>
                                          <p:spTgt spid="173"/>
                                        </p:tgtEl>
                                        <p:attrNameLst>
                                          <p:attrName>style.visibility</p:attrName>
                                        </p:attrNameLst>
                                      </p:cBhvr>
                                      <p:to>
                                        <p:strVal val="visible"/>
                                      </p:to>
                                    </p:set>
                                    <p:anim calcmode="lin" valueType="num">
                                      <p:cBhvr>
                                        <p:cTn id="7" dur="500" fill="hold"/>
                                        <p:tgtEl>
                                          <p:spTgt spid="17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3"/>
                                        </p:tgtEl>
                                        <p:attrNameLst>
                                          <p:attrName>ppt_y</p:attrName>
                                        </p:attrNameLst>
                                      </p:cBhvr>
                                      <p:tavLst>
                                        <p:tav tm="0">
                                          <p:val>
                                            <p:strVal val="#ppt_y"/>
                                          </p:val>
                                        </p:tav>
                                        <p:tav tm="100000">
                                          <p:val>
                                            <p:strVal val="#ppt_y"/>
                                          </p:val>
                                        </p:tav>
                                      </p:tavLst>
                                    </p:anim>
                                    <p:anim calcmode="lin" valueType="num">
                                      <p:cBhvr>
                                        <p:cTn id="9" dur="500" fill="hold"/>
                                        <p:tgtEl>
                                          <p:spTgt spid="17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
          </p:nvPr>
        </p:nvSpPr>
        <p:spPr>
          <a:xfrm>
            <a:off x="562901" y="59465"/>
            <a:ext cx="11878998" cy="4323896"/>
          </a:xfrm>
          <a:prstGeom prst="rect">
            <a:avLst/>
          </a:prstGeom>
        </p:spPr>
        <p:txBody>
          <a:bodyPr/>
          <a:lstStyle/>
          <a:p>
            <a:pPr>
              <a:defRPr sz="8000"/>
            </a:pPr>
            <a:r>
              <a:rPr dirty="0"/>
              <a:t>活動で、新歓合宿で、</a:t>
            </a:r>
          </a:p>
          <a:p>
            <a:pPr>
              <a:defRPr sz="8000"/>
            </a:pPr>
            <a:r>
              <a:rPr dirty="0"/>
              <a:t>待ってるよーーーー！！！</a:t>
            </a:r>
          </a:p>
        </p:txBody>
      </p:sp>
      <p:pic>
        <p:nvPicPr>
          <p:cNvPr id="176" name="44653453.jpg"/>
          <p:cNvPicPr>
            <a:picLocks noChangeAspect="1"/>
          </p:cNvPicPr>
          <p:nvPr/>
        </p:nvPicPr>
        <p:blipFill>
          <a:blip r:embed="rId2">
            <a:extLst/>
          </a:blip>
          <a:stretch>
            <a:fillRect/>
          </a:stretch>
        </p:blipFill>
        <p:spPr>
          <a:xfrm>
            <a:off x="1519598" y="4185046"/>
            <a:ext cx="9965604" cy="5159277"/>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152</Words>
  <Application>Microsoft Macintosh PowerPoint</Application>
  <PresentationFormat>ユーザー設定</PresentationFormat>
  <Paragraphs>38</Paragraphs>
  <Slides>7</Slides>
  <Notes>0</Notes>
  <HiddenSlides>0</HiddenSlides>
  <MMClips>0</MMClips>
  <ScaleCrop>false</ScaleCrop>
  <HeadingPairs>
    <vt:vector size="4" baseType="variant">
      <vt:variant>
        <vt:lpstr>テーマ</vt:lpstr>
      </vt:variant>
      <vt:variant>
        <vt:i4>1</vt:i4>
      </vt:variant>
      <vt:variant>
        <vt:lpstr>スライド タイトル</vt:lpstr>
      </vt:variant>
      <vt:variant>
        <vt:i4>7</vt:i4>
      </vt:variant>
    </vt:vector>
  </HeadingPairs>
  <TitlesOfParts>
    <vt:vector size="8" baseType="lpstr">
      <vt:lpstr>White</vt:lpstr>
      <vt:lpstr>WILD359ers の イベントについてー！</vt:lpstr>
      <vt:lpstr>まず、、、</vt:lpstr>
      <vt:lpstr>それとはべつに、、</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WILD359ers の イベントについてー！</dc:title>
  <cp:lastModifiedBy>佐藤 透真</cp:lastModifiedBy>
  <cp:revision>1</cp:revision>
  <dcterms:modified xsi:type="dcterms:W3CDTF">2016-04-26T05:47:49Z</dcterms:modified>
</cp:coreProperties>
</file>